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9" r:id="rId6"/>
    <p:sldId id="258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2574-2188-44F8-B91B-DD9137E89D2D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708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55FA-FB88-4003-8189-46FADAFB3850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1163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D5E-0212-4A6D-AD2D-C439A2FDDEC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8973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2574-2188-44F8-B91B-DD9137E89D2D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3708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161E-3C0C-4F68-8562-981D24E38B1E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4231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B342-C358-494A-A122-45CAEB24B299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56312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E1A0-E1EA-4C2C-9018-DD52658274E8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134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3101-E00B-4893-A609-DD7BA9DB9D45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8142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B41-85AF-4E71-8EEE-426419C6C2F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8754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F402-D6D7-4765-A417-1D36C4119427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86711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BE6D-8AE5-4B67-A3D8-9CBC19E575FB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6470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161E-3C0C-4F68-8562-981D24E38B1E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04231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837-0983-4E2D-B920-491045CCDE34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8902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55FA-FB88-4003-8189-46FADAFB3850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1163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D5E-0212-4A6D-AD2D-C439A2FDDEC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8973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2574-2188-44F8-B91B-DD9137E89D2D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954737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161E-3C0C-4F68-8562-981D24E38B1E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41468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B342-C358-494A-A122-45CAEB24B299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33175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E1A0-E1EA-4C2C-9018-DD52658274E8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869817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3101-E00B-4893-A609-DD7BA9DB9D45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25052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B41-85AF-4E71-8EEE-426419C6C2F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39561"/>
      </p:ext>
    </p:extLst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F402-D6D7-4765-A417-1D36C4119427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99599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B342-C358-494A-A122-45CAEB24B299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156312"/>
      </p:ext>
    </p:extLst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BE6D-8AE5-4B67-A3D8-9CBC19E575FB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0312"/>
      </p:ext>
    </p:extLst>
  </p:cSld>
  <p:clrMapOvr>
    <a:masterClrMapping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837-0983-4E2D-B920-491045CCDE34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999076"/>
      </p:ext>
    </p:extLst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55FA-FB88-4003-8189-46FADAFB3850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50338"/>
      </p:ext>
    </p:extLst>
  </p:cSld>
  <p:clrMapOvr>
    <a:masterClrMapping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D5E-0212-4A6D-AD2D-C439A2FDDEC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510258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2574-2188-44F8-B91B-DD9137E89D2D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08234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161E-3C0C-4F68-8562-981D24E38B1E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8477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B342-C358-494A-A122-45CAEB24B299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1002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E1A0-E1EA-4C2C-9018-DD52658274E8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1907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3101-E00B-4893-A609-DD7BA9DB9D45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552552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B41-85AF-4E71-8EEE-426419C6C2F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691978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E1A0-E1EA-4C2C-9018-DD52658274E8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6134"/>
      </p:ext>
    </p:extLst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F402-D6D7-4765-A417-1D36C4119427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1973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BE6D-8AE5-4B67-A3D8-9CBC19E575FB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08172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837-0983-4E2D-B920-491045CCDE34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79849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55FA-FB88-4003-8189-46FADAFB3850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99784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D5E-0212-4A6D-AD2D-C439A2FDDEC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6442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2574-2188-44F8-B91B-DD9137E89D2D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99830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4161E-3C0C-4F68-8562-981D24E38B1E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71540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2B342-C358-494A-A122-45CAEB24B299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33193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E1A0-E1EA-4C2C-9018-DD52658274E8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425601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3101-E00B-4893-A609-DD7BA9DB9D45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7899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73101-E00B-4893-A609-DD7BA9DB9D45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381420"/>
      </p:ext>
    </p:extLst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B41-85AF-4E71-8EEE-426419C6C2F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1894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F402-D6D7-4765-A417-1D36C4119427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033082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BE6D-8AE5-4B67-A3D8-9CBC19E575FB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80869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837-0983-4E2D-B920-491045CCDE34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00960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055FA-FB88-4003-8189-46FADAFB3850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661636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DFD5E-0212-4A6D-AD2D-C439A2FDDEC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68735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DCB41-85AF-4E71-8EEE-426419C6C2F6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787542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7F402-D6D7-4765-A417-1D36C4119427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8671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BE6D-8AE5-4B67-A3D8-9CBC19E575FB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464709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F3837-0983-4E2D-B920-491045CCDE34}" type="slidenum">
              <a:rPr lang="ru-RU">
                <a:solidFill>
                  <a:srgbClr val="FFF39D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890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8A86D-3430-4071-813A-545D597B8591}" type="slidenum">
              <a:rPr lang="ru-RU">
                <a:solidFill>
                  <a:srgbClr val="FFF39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6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8A86D-3430-4071-813A-545D597B8591}" type="slidenum">
              <a:rPr lang="ru-RU">
                <a:solidFill>
                  <a:srgbClr val="FFF39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365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8A86D-3430-4071-813A-545D597B8591}" type="slidenum">
              <a:rPr lang="ru-RU">
                <a:solidFill>
                  <a:srgbClr val="FFF39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4896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8A86D-3430-4071-813A-545D597B8591}" type="slidenum">
              <a:rPr lang="ru-RU">
                <a:solidFill>
                  <a:srgbClr val="FFF39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675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39D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18A86D-3430-4071-813A-545D597B8591}" type="slidenum">
              <a:rPr lang="ru-RU">
                <a:solidFill>
                  <a:srgbClr val="FFF39D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39D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75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50" presetClass="entr" presetSubtype="0" de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0" presetClass="entr" presetSubtype="0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10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Arial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546E9F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6685BF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7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07504" y="2153883"/>
            <a:ext cx="8501062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cap="all" dirty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</a:t>
            </a:r>
            <a:r>
              <a:rPr lang="ru-RU" sz="7200" b="1" cap="all" dirty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endParaRPr lang="ru-RU" sz="7200" b="1" cap="all" dirty="0" smtClean="0">
              <a:ln/>
              <a:solidFill>
                <a:srgbClr val="FE8637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cap="all" dirty="0" smtClean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награды</a:t>
            </a:r>
            <a:endParaRPr lang="ru-RU" sz="7200" b="1" cap="all" dirty="0">
              <a:ln/>
              <a:solidFill>
                <a:srgbClr val="FE8637"/>
              </a:solidFill>
              <a:effectLst>
                <a:outerShdw blurRad="19685" dist="12700" dir="5400000" algn="tl" rotWithShape="0">
                  <a:srgbClr val="FE8637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8323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7188" y="500063"/>
            <a:ext cx="8501062" cy="57943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b="1" cap="all" dirty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Олимпийские</a:t>
            </a:r>
            <a:r>
              <a:rPr lang="ru-RU" sz="3200" b="1" cap="all" dirty="0">
                <a:ln/>
                <a:solidFill>
                  <a:srgbClr val="FE8637"/>
                </a:solidFill>
                <a:effectLst>
                  <a:outerShdw blurRad="19685" dist="12700" dir="5400000" algn="tl" rotWithShape="0">
                    <a:srgbClr val="FE8637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награды</a:t>
            </a:r>
          </a:p>
        </p:txBody>
      </p:sp>
      <p:pic>
        <p:nvPicPr>
          <p:cNvPr id="24579" name="Picture 3" descr="S1896-ML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0" b="97600" l="0" r="99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12875"/>
            <a:ext cx="3455987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S1896-ML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98800" l="800" r="9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412875"/>
            <a:ext cx="346075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3382016" y="5157788"/>
            <a:ext cx="22640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cap="all" dirty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Афины. 1896</a:t>
            </a:r>
          </a:p>
        </p:txBody>
      </p:sp>
    </p:spTree>
    <p:extLst>
      <p:ext uri="{BB962C8B-B14F-4D97-AF65-F5344CB8AC3E}">
        <p14:creationId xmlns:p14="http://schemas.microsoft.com/office/powerpoint/2010/main" val="37783231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S1980-ML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" b="9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62644"/>
            <a:ext cx="33178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4" descr="S1980-ML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16" b="99184" l="8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40768"/>
            <a:ext cx="3384550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3419475" y="5084763"/>
            <a:ext cx="215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Москва, 1980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313" y="476250"/>
            <a:ext cx="8501062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Олимпийские награды</a:t>
            </a:r>
          </a:p>
        </p:txBody>
      </p:sp>
    </p:spTree>
    <p:extLst>
      <p:ext uri="{BB962C8B-B14F-4D97-AF65-F5344CB8AC3E}">
        <p14:creationId xmlns:p14="http://schemas.microsoft.com/office/powerpoint/2010/main" val="38450444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Прямоугольник 11"/>
          <p:cNvSpPr>
            <a:spLocks noChangeArrowheads="1"/>
          </p:cNvSpPr>
          <p:nvPr/>
        </p:nvSpPr>
        <p:spPr bwMode="auto">
          <a:xfrm>
            <a:off x="2987675" y="5373688"/>
            <a:ext cx="3062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Сидней, 2000</a:t>
            </a:r>
          </a:p>
        </p:txBody>
      </p:sp>
      <p:pic>
        <p:nvPicPr>
          <p:cNvPr id="26627" name="Picture 3" descr="S2000-ML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8800" l="2000" r="98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7" y="1557338"/>
            <a:ext cx="3497263" cy="349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S2000-ML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00" b="98400" l="800" r="996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557338"/>
            <a:ext cx="3484563" cy="348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1"/>
          <p:cNvSpPr/>
          <p:nvPr/>
        </p:nvSpPr>
        <p:spPr>
          <a:xfrm>
            <a:off x="395288" y="404813"/>
            <a:ext cx="8501062" cy="579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Олимпийские награды</a:t>
            </a:r>
          </a:p>
        </p:txBody>
      </p:sp>
    </p:spTree>
    <p:extLst>
      <p:ext uri="{BB962C8B-B14F-4D97-AF65-F5344CB8AC3E}">
        <p14:creationId xmlns:p14="http://schemas.microsoft.com/office/powerpoint/2010/main" val="22057832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4787900" y="59499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Турин, 2006</a:t>
            </a:r>
          </a:p>
        </p:txBody>
      </p:sp>
      <p:pic>
        <p:nvPicPr>
          <p:cNvPr id="27651" name="Picture 5" descr="W2006-ML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5" b="99390" l="2000" r="95200">
                        <a14:foregroundMark x1="17200" y1="74695" x2="12400" y2="81098"/>
                        <a14:foregroundMark x1="34000" y1="84451" x2="33600" y2="78659"/>
                        <a14:foregroundMark x1="61200" y1="89634" x2="73200" y2="72866"/>
                        <a14:foregroundMark x1="49200" y1="41463" x2="41200" y2="3049"/>
                        <a14:foregroundMark x1="30800" y1="79268" x2="28400" y2="72561"/>
                        <a14:foregroundMark x1="80000" y1="2439" x2="84400" y2="3963"/>
                        <a14:foregroundMark x1="86000" y1="6402" x2="86000" y2="14024"/>
                        <a14:backgroundMark x1="48000" y1="4268" x2="49200" y2="8841"/>
                        <a14:backgroundMark x1="8000" y1="95122" x2="50400" y2="93293"/>
                        <a14:backgroundMark x1="41600" y1="76220" x2="56400" y2="93598"/>
                        <a14:backgroundMark x1="36000" y1="4268" x2="36400" y2="53354"/>
                        <a14:backgroundMark x1="20800" y1="5183" x2="21600" y2="25610"/>
                        <a14:backgroundMark x1="51200" y1="65549" x2="51200" y2="65549"/>
                        <a14:backgroundMark x1="70800" y1="87500" x2="70800" y2="87500"/>
                        <a14:backgroundMark x1="70000" y1="88110" x2="74000" y2="85061"/>
                        <a14:backgroundMark x1="48400" y1="67378" x2="49200" y2="631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4006850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8313" y="476250"/>
            <a:ext cx="8501062" cy="579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Олимпийские награды</a:t>
            </a:r>
          </a:p>
        </p:txBody>
      </p:sp>
      <p:sp>
        <p:nvSpPr>
          <p:cNvPr id="27653" name="Rectangle 7"/>
          <p:cNvSpPr>
            <a:spLocks noChangeArrowheads="1"/>
          </p:cNvSpPr>
          <p:nvPr/>
        </p:nvSpPr>
        <p:spPr bwMode="auto">
          <a:xfrm>
            <a:off x="4643438" y="1916113"/>
            <a:ext cx="2736850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>
                <a:solidFill>
                  <a:prstClr val="black"/>
                </a:solidFill>
              </a:rPr>
              <a:t>Победители награждаются  золотыми, серебряными, бронзовыми медалями</a:t>
            </a:r>
            <a:endParaRPr lang="ru-RU" altLang="ru-RU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3335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Бумаж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</TotalTime>
  <Words>30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Бумажная</vt:lpstr>
      <vt:lpstr>1_Бумажная</vt:lpstr>
      <vt:lpstr>2_Бумажная</vt:lpstr>
      <vt:lpstr>3_Бумажная</vt:lpstr>
      <vt:lpstr>4_Бумажная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q</dc:creator>
  <cp:lastModifiedBy>q</cp:lastModifiedBy>
  <cp:revision>2</cp:revision>
  <dcterms:created xsi:type="dcterms:W3CDTF">2014-02-05T19:11:30Z</dcterms:created>
  <dcterms:modified xsi:type="dcterms:W3CDTF">2014-02-05T19:22:38Z</dcterms:modified>
</cp:coreProperties>
</file>